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99" d="100"/>
          <a:sy n="99" d="100"/>
        </p:scale>
        <p:origin x="-90" y="-186"/>
      </p:cViewPr>
      <p:guideLst>
        <p:guide orient="horz" pos="2160"/>
        <p:guide pos="312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6"/>
            <a:ext cx="84201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FBEE45-C5C2-D349-ABF0-7A9E70D68B33}" type="datetimeFigureOut">
              <a:rPr lang="en-US" smtClean="0"/>
              <a:pPr/>
              <a:t>6/23/2014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13585A-8D37-1041-A819-B9C284AE24F9}" type="slidenum">
              <a:rPr lang="en-US" smtClean="0"/>
              <a:pPr/>
              <a:t>‹#›</a:t>
            </a:fld>
            <a:endParaRPr lang="en-US"/>
          </a:p>
        </p:txBody>
      </p:sp>
    </p:spTree>
    <p:extLst>
      <p:ext uri="{BB962C8B-B14F-4D97-AF65-F5344CB8AC3E}">
        <p14:creationId xmlns:p14="http://schemas.microsoft.com/office/powerpoint/2010/main" val="31607609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FBEE45-C5C2-D349-ABF0-7A9E70D68B33}" type="datetimeFigureOut">
              <a:rPr lang="en-US" smtClean="0"/>
              <a:pPr/>
              <a:t>6/23/2014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13585A-8D37-1041-A819-B9C284AE24F9}" type="slidenum">
              <a:rPr lang="en-US" smtClean="0"/>
              <a:pPr/>
              <a:t>‹#›</a:t>
            </a:fld>
            <a:endParaRPr lang="en-US"/>
          </a:p>
        </p:txBody>
      </p:sp>
    </p:spTree>
    <p:extLst>
      <p:ext uri="{BB962C8B-B14F-4D97-AF65-F5344CB8AC3E}">
        <p14:creationId xmlns:p14="http://schemas.microsoft.com/office/powerpoint/2010/main" val="720410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39"/>
            <a:ext cx="2414588"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6575" y="274639"/>
            <a:ext cx="7078663"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FBEE45-C5C2-D349-ABF0-7A9E70D68B33}" type="datetimeFigureOut">
              <a:rPr lang="en-US" smtClean="0"/>
              <a:pPr/>
              <a:t>6/23/2014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13585A-8D37-1041-A819-B9C284AE24F9}" type="slidenum">
              <a:rPr lang="en-US" smtClean="0"/>
              <a:pPr/>
              <a:t>‹#›</a:t>
            </a:fld>
            <a:endParaRPr lang="en-US"/>
          </a:p>
        </p:txBody>
      </p:sp>
    </p:spTree>
    <p:extLst>
      <p:ext uri="{BB962C8B-B14F-4D97-AF65-F5344CB8AC3E}">
        <p14:creationId xmlns:p14="http://schemas.microsoft.com/office/powerpoint/2010/main" val="1001451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FBEE45-C5C2-D349-ABF0-7A9E70D68B33}" type="datetimeFigureOut">
              <a:rPr lang="en-US" smtClean="0"/>
              <a:pPr/>
              <a:t>6/23/2014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13585A-8D37-1041-A819-B9C284AE24F9}" type="slidenum">
              <a:rPr lang="en-US" smtClean="0"/>
              <a:pPr/>
              <a:t>‹#›</a:t>
            </a:fld>
            <a:endParaRPr lang="en-US"/>
          </a:p>
        </p:txBody>
      </p:sp>
    </p:spTree>
    <p:extLst>
      <p:ext uri="{BB962C8B-B14F-4D97-AF65-F5344CB8AC3E}">
        <p14:creationId xmlns:p14="http://schemas.microsoft.com/office/powerpoint/2010/main" val="1487128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FBEE45-C5C2-D349-ABF0-7A9E70D68B33}" type="datetimeFigureOut">
              <a:rPr lang="en-US" smtClean="0"/>
              <a:pPr/>
              <a:t>6/23/2014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13585A-8D37-1041-A819-B9C284AE24F9}" type="slidenum">
              <a:rPr lang="en-US" smtClean="0"/>
              <a:pPr/>
              <a:t>‹#›</a:t>
            </a:fld>
            <a:endParaRPr lang="en-US"/>
          </a:p>
        </p:txBody>
      </p:sp>
    </p:spTree>
    <p:extLst>
      <p:ext uri="{BB962C8B-B14F-4D97-AF65-F5344CB8AC3E}">
        <p14:creationId xmlns:p14="http://schemas.microsoft.com/office/powerpoint/2010/main" val="1937903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FBEE45-C5C2-D349-ABF0-7A9E70D68B33}" type="datetimeFigureOut">
              <a:rPr lang="en-US" smtClean="0"/>
              <a:pPr/>
              <a:t>6/23/2014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13585A-8D37-1041-A819-B9C284AE24F9}" type="slidenum">
              <a:rPr lang="en-US" smtClean="0"/>
              <a:pPr/>
              <a:t>‹#›</a:t>
            </a:fld>
            <a:endParaRPr lang="en-US"/>
          </a:p>
        </p:txBody>
      </p:sp>
    </p:spTree>
    <p:extLst>
      <p:ext uri="{BB962C8B-B14F-4D97-AF65-F5344CB8AC3E}">
        <p14:creationId xmlns:p14="http://schemas.microsoft.com/office/powerpoint/2010/main" val="2323888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FBEE45-C5C2-D349-ABF0-7A9E70D68B33}" type="datetimeFigureOut">
              <a:rPr lang="en-US" smtClean="0"/>
              <a:pPr/>
              <a:t>6/23/2014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13585A-8D37-1041-A819-B9C284AE24F9}" type="slidenum">
              <a:rPr lang="en-US" smtClean="0"/>
              <a:pPr/>
              <a:t>‹#›</a:t>
            </a:fld>
            <a:endParaRPr lang="en-US"/>
          </a:p>
        </p:txBody>
      </p:sp>
    </p:spTree>
    <p:extLst>
      <p:ext uri="{BB962C8B-B14F-4D97-AF65-F5344CB8AC3E}">
        <p14:creationId xmlns:p14="http://schemas.microsoft.com/office/powerpoint/2010/main" val="757058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FBEE45-C5C2-D349-ABF0-7A9E70D68B33}" type="datetimeFigureOut">
              <a:rPr lang="en-US" smtClean="0"/>
              <a:pPr/>
              <a:t>6/23/2014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13585A-8D37-1041-A819-B9C284AE24F9}" type="slidenum">
              <a:rPr lang="en-US" smtClean="0"/>
              <a:pPr/>
              <a:t>‹#›</a:t>
            </a:fld>
            <a:endParaRPr lang="en-US"/>
          </a:p>
        </p:txBody>
      </p:sp>
    </p:spTree>
    <p:extLst>
      <p:ext uri="{BB962C8B-B14F-4D97-AF65-F5344CB8AC3E}">
        <p14:creationId xmlns:p14="http://schemas.microsoft.com/office/powerpoint/2010/main" val="5751240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FBEE45-C5C2-D349-ABF0-7A9E70D68B33}" type="datetimeFigureOut">
              <a:rPr lang="en-US" smtClean="0"/>
              <a:pPr/>
              <a:t>6/23/2014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13585A-8D37-1041-A819-B9C284AE24F9}" type="slidenum">
              <a:rPr lang="en-US" smtClean="0"/>
              <a:pPr/>
              <a:t>‹#›</a:t>
            </a:fld>
            <a:endParaRPr lang="en-US"/>
          </a:p>
        </p:txBody>
      </p:sp>
    </p:spTree>
    <p:extLst>
      <p:ext uri="{BB962C8B-B14F-4D97-AF65-F5344CB8AC3E}">
        <p14:creationId xmlns:p14="http://schemas.microsoft.com/office/powerpoint/2010/main" val="2180584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FBEE45-C5C2-D349-ABF0-7A9E70D68B33}" type="datetimeFigureOut">
              <a:rPr lang="en-US" smtClean="0"/>
              <a:pPr/>
              <a:t>6/23/2014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13585A-8D37-1041-A819-B9C284AE24F9}" type="slidenum">
              <a:rPr lang="en-US" smtClean="0"/>
              <a:pPr/>
              <a:t>‹#›</a:t>
            </a:fld>
            <a:endParaRPr lang="en-US"/>
          </a:p>
        </p:txBody>
      </p:sp>
    </p:spTree>
    <p:extLst>
      <p:ext uri="{BB962C8B-B14F-4D97-AF65-F5344CB8AC3E}">
        <p14:creationId xmlns:p14="http://schemas.microsoft.com/office/powerpoint/2010/main" val="2392698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FBEE45-C5C2-D349-ABF0-7A9E70D68B33}" type="datetimeFigureOut">
              <a:rPr lang="en-US" smtClean="0"/>
              <a:pPr/>
              <a:t>6/23/2014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13585A-8D37-1041-A819-B9C284AE24F9}" type="slidenum">
              <a:rPr lang="en-US" smtClean="0"/>
              <a:pPr/>
              <a:t>‹#›</a:t>
            </a:fld>
            <a:endParaRPr lang="en-US"/>
          </a:p>
        </p:txBody>
      </p:sp>
    </p:spTree>
    <p:extLst>
      <p:ext uri="{BB962C8B-B14F-4D97-AF65-F5344CB8AC3E}">
        <p14:creationId xmlns:p14="http://schemas.microsoft.com/office/powerpoint/2010/main" val="1840249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FBEE45-C5C2-D349-ABF0-7A9E70D68B33}" type="datetimeFigureOut">
              <a:rPr lang="en-US" smtClean="0"/>
              <a:pPr/>
              <a:t>6/23/2014</a:t>
            </a:fld>
            <a:endParaRPr lang="en-US"/>
          </a:p>
        </p:txBody>
      </p:sp>
      <p:sp>
        <p:nvSpPr>
          <p:cNvPr id="5" name="Footer Placeholder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13585A-8D37-1041-A819-B9C284AE24F9}" type="slidenum">
              <a:rPr lang="en-US" smtClean="0"/>
              <a:pPr/>
              <a:t>‹#›</a:t>
            </a:fld>
            <a:endParaRPr lang="en-US"/>
          </a:p>
        </p:txBody>
      </p:sp>
    </p:spTree>
    <p:extLst>
      <p:ext uri="{BB962C8B-B14F-4D97-AF65-F5344CB8AC3E}">
        <p14:creationId xmlns:p14="http://schemas.microsoft.com/office/powerpoint/2010/main" val="38284632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rot="21185552">
            <a:off x="4444223" y="995255"/>
            <a:ext cx="4527288" cy="3361719"/>
          </a:xfrm>
        </p:spPr>
        <p:txBody>
          <a:bodyPr>
            <a:noAutofit/>
          </a:bodyPr>
          <a:lstStyle/>
          <a:p>
            <a:r>
              <a:rPr lang="en-US" sz="4000" dirty="0" smtClean="0">
                <a:solidFill>
                  <a:srgbClr val="FF0000"/>
                </a:solidFill>
                <a:latin typeface="Bookman Old Style"/>
                <a:cs typeface="Bookman Old Style"/>
              </a:rPr>
              <a:t>WORLD FEDERATION OF NEUROLOGY PROMOTING </a:t>
            </a:r>
          </a:p>
          <a:p>
            <a:r>
              <a:rPr lang="en-US" sz="4000" dirty="0" smtClean="0">
                <a:solidFill>
                  <a:srgbClr val="FF0000"/>
                </a:solidFill>
                <a:latin typeface="Bookman Old Style"/>
                <a:cs typeface="Bookman Old Style"/>
              </a:rPr>
              <a:t>BRAIN HEALTH</a:t>
            </a:r>
            <a:endParaRPr lang="en-US" sz="4000" dirty="0">
              <a:solidFill>
                <a:srgbClr val="FF0000"/>
              </a:solidFill>
              <a:latin typeface="Bookman Old Style"/>
              <a:cs typeface="Bookman Old Style"/>
            </a:endParaRPr>
          </a:p>
        </p:txBody>
      </p:sp>
      <p:sp>
        <p:nvSpPr>
          <p:cNvPr id="5" name="Subtitle 2"/>
          <p:cNvSpPr txBox="1">
            <a:spLocks/>
          </p:cNvSpPr>
          <p:nvPr/>
        </p:nvSpPr>
        <p:spPr>
          <a:xfrm rot="21185552">
            <a:off x="4943965" y="5088223"/>
            <a:ext cx="4527288" cy="3361719"/>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1400" dirty="0">
                <a:solidFill>
                  <a:schemeClr val="tx1"/>
                </a:solidFill>
                <a:latin typeface="Bookman Old Style"/>
                <a:cs typeface="Bookman Old Style"/>
              </a:rPr>
              <a:t>put your local society logo here.</a:t>
            </a:r>
          </a:p>
        </p:txBody>
      </p:sp>
    </p:spTree>
    <p:extLst>
      <p:ext uri="{BB962C8B-B14F-4D97-AF65-F5344CB8AC3E}">
        <p14:creationId xmlns:p14="http://schemas.microsoft.com/office/powerpoint/2010/main" val="1544997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rot="21252575">
            <a:off x="4303929" y="855248"/>
            <a:ext cx="4537843" cy="2333655"/>
          </a:xfrm>
        </p:spPr>
        <p:txBody>
          <a:bodyPr>
            <a:noAutofit/>
          </a:bodyPr>
          <a:lstStyle/>
          <a:p>
            <a:r>
              <a:rPr lang="en-US" sz="2800" dirty="0"/>
              <a:t>It's time to act.  Let’s get together to promote better brain health globally.</a:t>
            </a:r>
          </a:p>
        </p:txBody>
      </p:sp>
      <p:pic>
        <p:nvPicPr>
          <p:cNvPr id="6" name="Picture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450944" y="2460619"/>
            <a:ext cx="4699586" cy="3281878"/>
          </a:xfrm>
          <a:prstGeom prst="rect">
            <a:avLst/>
          </a:prstGeom>
        </p:spPr>
      </p:pic>
    </p:spTree>
    <p:extLst>
      <p:ext uri="{BB962C8B-B14F-4D97-AF65-F5344CB8AC3E}">
        <p14:creationId xmlns:p14="http://schemas.microsoft.com/office/powerpoint/2010/main" val="35558669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rot="21252575">
            <a:off x="4321763" y="666238"/>
            <a:ext cx="4703522" cy="3125887"/>
          </a:xfrm>
        </p:spPr>
        <p:txBody>
          <a:bodyPr>
            <a:noAutofit/>
          </a:bodyPr>
          <a:lstStyle/>
          <a:p>
            <a:pPr algn="l"/>
            <a:r>
              <a:rPr lang="en-US" sz="2800" dirty="0" smtClean="0">
                <a:latin typeface="Zapf Dingbats" charset="2"/>
                <a:cs typeface="Zapf Dingbats" charset="2"/>
              </a:rPr>
              <a:t>N</a:t>
            </a:r>
            <a:r>
              <a:rPr lang="en-US" sz="2800" dirty="0" smtClean="0"/>
              <a:t> 	Exercise</a:t>
            </a:r>
            <a:r>
              <a:rPr lang="en-US" sz="2800" dirty="0"/>
              <a:t>, healthy </a:t>
            </a:r>
            <a:r>
              <a:rPr lang="en-US" sz="2800" dirty="0" smtClean="0"/>
              <a:t>eating</a:t>
            </a:r>
          </a:p>
          <a:p>
            <a:pPr algn="l"/>
            <a:r>
              <a:rPr lang="en-US" sz="2800" dirty="0" smtClean="0">
                <a:latin typeface="Zapf Dingbats" charset="2"/>
                <a:cs typeface="Zapf Dingbats" charset="2"/>
              </a:rPr>
              <a:t>N	</a:t>
            </a:r>
            <a:r>
              <a:rPr lang="en-US" sz="2800" dirty="0" smtClean="0"/>
              <a:t>Avoidance </a:t>
            </a:r>
            <a:r>
              <a:rPr lang="en-US" sz="2800" dirty="0"/>
              <a:t>of tobacco, </a:t>
            </a:r>
            <a:r>
              <a:rPr lang="en-US" sz="2800" dirty="0" smtClean="0"/>
              <a:t>	drugs and alcohol</a:t>
            </a:r>
            <a:endParaRPr lang="en-US" sz="2800" dirty="0"/>
          </a:p>
          <a:p>
            <a:pPr algn="l"/>
            <a:r>
              <a:rPr lang="en-US" sz="2800" dirty="0" smtClean="0">
                <a:latin typeface="Zapf Dingbats" charset="2"/>
                <a:cs typeface="Zapf Dingbats" charset="2"/>
              </a:rPr>
              <a:t>N	</a:t>
            </a:r>
            <a:r>
              <a:rPr lang="en-US" sz="2800" dirty="0" smtClean="0"/>
              <a:t>reading </a:t>
            </a:r>
            <a:r>
              <a:rPr lang="en-US" sz="2800" dirty="0"/>
              <a:t>and problem </a:t>
            </a:r>
            <a:r>
              <a:rPr lang="en-US" sz="2800" dirty="0" smtClean="0"/>
              <a:t>		solving</a:t>
            </a:r>
          </a:p>
          <a:p>
            <a:pPr algn="l"/>
            <a:r>
              <a:rPr lang="en-US" sz="2800" smtClean="0"/>
              <a:t>All </a:t>
            </a:r>
            <a:r>
              <a:rPr lang="en-US" sz="2800" dirty="0" smtClean="0"/>
              <a:t>promote </a:t>
            </a:r>
            <a:r>
              <a:rPr lang="en-US" sz="2800" dirty="0"/>
              <a:t>brain health.</a:t>
            </a:r>
          </a:p>
        </p:txBody>
      </p:sp>
      <p:pic>
        <p:nvPicPr>
          <p:cNvPr id="5" name="Picture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rot="21226471">
            <a:off x="5272720" y="3643852"/>
            <a:ext cx="3255894" cy="2174787"/>
          </a:xfrm>
          <a:prstGeom prst="rect">
            <a:avLst/>
          </a:prstGeom>
        </p:spPr>
      </p:pic>
    </p:spTree>
    <p:extLst>
      <p:ext uri="{BB962C8B-B14F-4D97-AF65-F5344CB8AC3E}">
        <p14:creationId xmlns:p14="http://schemas.microsoft.com/office/powerpoint/2010/main" val="41793265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rot="21185552">
            <a:off x="4185470" y="997225"/>
            <a:ext cx="4844634" cy="3348395"/>
          </a:xfrm>
        </p:spPr>
        <p:txBody>
          <a:bodyPr>
            <a:noAutofit/>
          </a:bodyPr>
          <a:lstStyle/>
          <a:p>
            <a:r>
              <a:rPr lang="en-US" sz="2800" dirty="0"/>
              <a:t>Our brain-our </a:t>
            </a:r>
            <a:r>
              <a:rPr lang="en-US" sz="2800" dirty="0" smtClean="0"/>
              <a:t>future</a:t>
            </a:r>
          </a:p>
          <a:p>
            <a:r>
              <a:rPr lang="en-US" sz="2800" dirty="0" smtClean="0"/>
              <a:t>Save </a:t>
            </a:r>
            <a:r>
              <a:rPr lang="en-US" sz="2800" dirty="0"/>
              <a:t>your brain</a:t>
            </a:r>
            <a:r>
              <a:rPr lang="en-US" sz="2800" dirty="0" smtClean="0"/>
              <a:t>.</a:t>
            </a:r>
          </a:p>
          <a:p>
            <a:endParaRPr lang="en-US" sz="2800" dirty="0"/>
          </a:p>
          <a:p>
            <a:r>
              <a:rPr lang="en-US" sz="2800" dirty="0" smtClean="0"/>
              <a:t>It's </a:t>
            </a:r>
            <a:r>
              <a:rPr lang="en-US" sz="2800" dirty="0"/>
              <a:t>your brain; use it or lose it</a:t>
            </a:r>
            <a:r>
              <a:rPr lang="en-US" sz="2800" dirty="0" smtClean="0"/>
              <a:t>.</a:t>
            </a:r>
          </a:p>
          <a:p>
            <a:endParaRPr lang="en-US" sz="2800" dirty="0"/>
          </a:p>
          <a:p>
            <a:r>
              <a:rPr lang="en-US" sz="2800" dirty="0"/>
              <a:t>Better brains for a Better world</a:t>
            </a:r>
            <a:r>
              <a:rPr lang="en-US" sz="2800" dirty="0" smtClean="0"/>
              <a:t>.</a:t>
            </a:r>
          </a:p>
          <a:p>
            <a:endParaRPr lang="en-US" sz="2800" dirty="0"/>
          </a:p>
          <a:p>
            <a:r>
              <a:rPr lang="en-US" sz="2800" dirty="0"/>
              <a:t>Brain Health- Supreme Wealth </a:t>
            </a:r>
            <a:r>
              <a:rPr lang="en-US" sz="2800" dirty="0" smtClean="0"/>
              <a:t>Use </a:t>
            </a:r>
            <a:r>
              <a:rPr lang="en-US" sz="2800" dirty="0"/>
              <a:t>your brain to promote better brain health</a:t>
            </a:r>
          </a:p>
        </p:txBody>
      </p:sp>
    </p:spTree>
    <p:extLst>
      <p:ext uri="{BB962C8B-B14F-4D97-AF65-F5344CB8AC3E}">
        <p14:creationId xmlns:p14="http://schemas.microsoft.com/office/powerpoint/2010/main" val="2619843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Untitled-1.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1256511">
            <a:off x="6327916" y="733182"/>
            <a:ext cx="2828572" cy="5104190"/>
          </a:xfrm>
          <a:prstGeom prst="rect">
            <a:avLst/>
          </a:prstGeom>
        </p:spPr>
      </p:pic>
      <p:sp>
        <p:nvSpPr>
          <p:cNvPr id="3" name="Subtitle 2"/>
          <p:cNvSpPr>
            <a:spLocks noGrp="1"/>
          </p:cNvSpPr>
          <p:nvPr>
            <p:ph type="subTitle" idx="1"/>
          </p:nvPr>
        </p:nvSpPr>
        <p:spPr>
          <a:xfrm rot="21185552">
            <a:off x="4348523" y="2287826"/>
            <a:ext cx="2382097" cy="2273982"/>
          </a:xfrm>
        </p:spPr>
        <p:txBody>
          <a:bodyPr>
            <a:noAutofit/>
          </a:bodyPr>
          <a:lstStyle/>
          <a:p>
            <a:r>
              <a:rPr lang="en-US" sz="2800" dirty="0" smtClean="0"/>
              <a:t>The Brain is the most amazing and </a:t>
            </a:r>
            <a:r>
              <a:rPr lang="en-US" sz="2800" dirty="0"/>
              <a:t>complex organ in the human body. </a:t>
            </a:r>
          </a:p>
        </p:txBody>
      </p:sp>
    </p:spTree>
    <p:extLst>
      <p:ext uri="{BB962C8B-B14F-4D97-AF65-F5344CB8AC3E}">
        <p14:creationId xmlns:p14="http://schemas.microsoft.com/office/powerpoint/2010/main" val="16594594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Untitled-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1289117">
            <a:off x="4850191" y="2308153"/>
            <a:ext cx="3810000" cy="3810000"/>
          </a:xfrm>
          <a:prstGeom prst="rect">
            <a:avLst/>
          </a:prstGeom>
        </p:spPr>
      </p:pic>
      <p:sp>
        <p:nvSpPr>
          <p:cNvPr id="3" name="Subtitle 2"/>
          <p:cNvSpPr>
            <a:spLocks noGrp="1"/>
          </p:cNvSpPr>
          <p:nvPr>
            <p:ph type="subTitle" idx="1"/>
          </p:nvPr>
        </p:nvSpPr>
        <p:spPr>
          <a:xfrm rot="21252575">
            <a:off x="4242619" y="816962"/>
            <a:ext cx="4537843" cy="2823722"/>
          </a:xfrm>
        </p:spPr>
        <p:txBody>
          <a:bodyPr>
            <a:noAutofit/>
          </a:bodyPr>
          <a:lstStyle/>
          <a:p>
            <a:r>
              <a:rPr lang="en-US" sz="2800" dirty="0"/>
              <a:t>The human brain consists of millions and millions of electrical wires which are known as axons</a:t>
            </a:r>
          </a:p>
        </p:txBody>
      </p:sp>
    </p:spTree>
    <p:extLst>
      <p:ext uri="{BB962C8B-B14F-4D97-AF65-F5344CB8AC3E}">
        <p14:creationId xmlns:p14="http://schemas.microsoft.com/office/powerpoint/2010/main" val="15725353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rot="21252575">
            <a:off x="4242619" y="816962"/>
            <a:ext cx="4537843" cy="2823722"/>
          </a:xfrm>
        </p:spPr>
        <p:txBody>
          <a:bodyPr>
            <a:noAutofit/>
          </a:bodyPr>
          <a:lstStyle/>
          <a:p>
            <a:r>
              <a:rPr lang="en-US" sz="2800" dirty="0"/>
              <a:t>This distance is the equivalent of travelling around the earth four times in a row! It is thought that there are about eighty billion neurons within the human brain.  There are about ten trillion connections between these neurons which help us to read, write, watch, learn, plan, think, feel, move and solve problems on a daily basis. </a:t>
            </a:r>
          </a:p>
        </p:txBody>
      </p:sp>
    </p:spTree>
    <p:extLst>
      <p:ext uri="{BB962C8B-B14F-4D97-AF65-F5344CB8AC3E}">
        <p14:creationId xmlns:p14="http://schemas.microsoft.com/office/powerpoint/2010/main" val="34557251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rot="21252575">
            <a:off x="4463095" y="4547467"/>
            <a:ext cx="4537843" cy="2823722"/>
          </a:xfrm>
        </p:spPr>
        <p:txBody>
          <a:bodyPr>
            <a:noAutofit/>
          </a:bodyPr>
          <a:lstStyle/>
          <a:p>
            <a:r>
              <a:rPr lang="en-US" sz="2800" dirty="0"/>
              <a:t>Our brains are at a </a:t>
            </a:r>
          </a:p>
          <a:p>
            <a:r>
              <a:rPr lang="en-US" sz="2800" dirty="0"/>
              <a:t>crossroads now!</a:t>
            </a:r>
          </a:p>
        </p:txBody>
      </p:sp>
      <p:pic>
        <p:nvPicPr>
          <p:cNvPr id="4" name="Picture 3" descr="Untitled-3.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1283209">
            <a:off x="5935355" y="548429"/>
            <a:ext cx="3179074" cy="3887324"/>
          </a:xfrm>
          <a:prstGeom prst="rect">
            <a:avLst/>
          </a:prstGeom>
        </p:spPr>
      </p:pic>
    </p:spTree>
    <p:extLst>
      <p:ext uri="{BB962C8B-B14F-4D97-AF65-F5344CB8AC3E}">
        <p14:creationId xmlns:p14="http://schemas.microsoft.com/office/powerpoint/2010/main" val="26280856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rot="21252575">
            <a:off x="4315608" y="903500"/>
            <a:ext cx="4537843" cy="2333655"/>
          </a:xfrm>
        </p:spPr>
        <p:txBody>
          <a:bodyPr>
            <a:noAutofit/>
          </a:bodyPr>
          <a:lstStyle/>
          <a:p>
            <a:r>
              <a:rPr lang="en-US" sz="2800" dirty="0"/>
              <a:t>One in three of us will get dementia or stroke during our life time. This can occur at any age-any time-anywhere! Both these disorders are preventable- treatable for the most part. </a:t>
            </a:r>
          </a:p>
        </p:txBody>
      </p:sp>
      <p:pic>
        <p:nvPicPr>
          <p:cNvPr id="2" name="Picture 1" descr="Untitled-4.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1281545">
            <a:off x="4448655" y="4376149"/>
            <a:ext cx="4780260" cy="1550816"/>
          </a:xfrm>
          <a:prstGeom prst="rect">
            <a:avLst/>
          </a:prstGeom>
        </p:spPr>
      </p:pic>
    </p:spTree>
    <p:extLst>
      <p:ext uri="{BB962C8B-B14F-4D97-AF65-F5344CB8AC3E}">
        <p14:creationId xmlns:p14="http://schemas.microsoft.com/office/powerpoint/2010/main" val="1756999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rot="21252575">
            <a:off x="4242619" y="1079884"/>
            <a:ext cx="4537843" cy="2333655"/>
          </a:xfrm>
        </p:spPr>
        <p:txBody>
          <a:bodyPr>
            <a:noAutofit/>
          </a:bodyPr>
          <a:lstStyle/>
          <a:p>
            <a:r>
              <a:rPr lang="en-US" sz="2800" dirty="0"/>
              <a:t>Diseases affecting the brain include Stroke, </a:t>
            </a:r>
            <a:r>
              <a:rPr lang="en-US" sz="2800" dirty="0" smtClean="0"/>
              <a:t>Epilepsy</a:t>
            </a:r>
            <a:r>
              <a:rPr lang="en-US" sz="2800" dirty="0"/>
              <a:t>, depression, tumors, traumatic injury, Alzheimer’s disease, infections, headache, sleep disorder and genetic disorders.</a:t>
            </a:r>
          </a:p>
        </p:txBody>
      </p:sp>
      <p:pic>
        <p:nvPicPr>
          <p:cNvPr id="2" name="Picture 1" descr="Untitled-6.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1284635">
            <a:off x="4431794" y="4312624"/>
            <a:ext cx="4835797" cy="1780658"/>
          </a:xfrm>
          <a:prstGeom prst="rect">
            <a:avLst/>
          </a:prstGeom>
        </p:spPr>
      </p:pic>
    </p:spTree>
    <p:extLst>
      <p:ext uri="{BB962C8B-B14F-4D97-AF65-F5344CB8AC3E}">
        <p14:creationId xmlns:p14="http://schemas.microsoft.com/office/powerpoint/2010/main" val="891103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rot="21252575">
            <a:off x="4619240" y="4249273"/>
            <a:ext cx="4537843" cy="2333655"/>
          </a:xfrm>
        </p:spPr>
        <p:txBody>
          <a:bodyPr>
            <a:noAutofit/>
          </a:bodyPr>
          <a:lstStyle/>
          <a:p>
            <a:r>
              <a:rPr lang="en-US" sz="2800" dirty="0"/>
              <a:t>Diseases affecting the brain are the single most important cause of disability in the world </a:t>
            </a:r>
          </a:p>
        </p:txBody>
      </p:sp>
      <p:pic>
        <p:nvPicPr>
          <p:cNvPr id="2" name="Picture 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rot="21206799">
            <a:off x="4439108" y="722517"/>
            <a:ext cx="4483272" cy="3768372"/>
          </a:xfrm>
          <a:prstGeom prst="rect">
            <a:avLst/>
          </a:prstGeom>
        </p:spPr>
      </p:pic>
    </p:spTree>
    <p:extLst>
      <p:ext uri="{BB962C8B-B14F-4D97-AF65-F5344CB8AC3E}">
        <p14:creationId xmlns:p14="http://schemas.microsoft.com/office/powerpoint/2010/main" val="26391703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274</TotalTime>
  <Words>249</Words>
  <Application>Microsoft Office PowerPoint</Application>
  <PresentationFormat>A4 Paper (210x297 mm)</PresentationFormat>
  <Paragraphs>24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Pixel Point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Sadaqat Ali</dc:creator>
  <cp:lastModifiedBy>Keith Newton</cp:lastModifiedBy>
  <cp:revision>40</cp:revision>
  <dcterms:created xsi:type="dcterms:W3CDTF">2014-05-30T13:24:44Z</dcterms:created>
  <dcterms:modified xsi:type="dcterms:W3CDTF">2014-06-23T10:55:51Z</dcterms:modified>
</cp:coreProperties>
</file>